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25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94257" y="1600200"/>
            <a:ext cx="8760854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err="1" smtClean="0">
                <a:latin typeface="Kristen ITC" pitchFamily="66" charset="0"/>
              </a:rPr>
              <a:t>Choose</a:t>
            </a:r>
            <a:r>
              <a:rPr lang="fr-FR" sz="3200" dirty="0" smtClean="0">
                <a:latin typeface="Kristen ITC" pitchFamily="66" charset="0"/>
              </a:rPr>
              <a:t> a </a:t>
            </a:r>
            <a:r>
              <a:rPr lang="fr-FR" sz="3200" dirty="0" err="1" smtClean="0">
                <a:latin typeface="Kristen ITC" pitchFamily="66" charset="0"/>
              </a:rPr>
              <a:t>subject</a:t>
            </a:r>
            <a:r>
              <a:rPr lang="fr-FR" sz="3200" dirty="0" smtClean="0">
                <a:latin typeface="Kristen ITC" pitchFamily="66" charset="0"/>
              </a:rPr>
              <a:t>/</a:t>
            </a:r>
            <a:r>
              <a:rPr lang="fr-FR" sz="3200" dirty="0" err="1" smtClean="0">
                <a:latin typeface="Kristen ITC" pitchFamily="66" charset="0"/>
              </a:rPr>
              <a:t>title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write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three</a:t>
            </a:r>
            <a:r>
              <a:rPr lang="fr-FR" sz="3200" dirty="0" smtClean="0">
                <a:latin typeface="Kristen ITC" pitchFamily="66" charset="0"/>
              </a:rPr>
              <a:t> sentences about the </a:t>
            </a:r>
            <a:r>
              <a:rPr lang="fr-FR" sz="3200" dirty="0" err="1" smtClean="0">
                <a:latin typeface="Kristen ITC" pitchFamily="66" charset="0"/>
              </a:rPr>
              <a:t>person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62000" y="3200400"/>
            <a:ext cx="3082343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ma sœur 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8946" y="3200400"/>
            <a:ext cx="3463343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mon frère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4572000"/>
            <a:ext cx="3429000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un ami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72825" y="4555761"/>
            <a:ext cx="3571283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une amie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04800" y="1143000"/>
            <a:ext cx="8649851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Now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choose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two</a:t>
            </a:r>
            <a:r>
              <a:rPr lang="fr-FR" sz="3200" dirty="0" smtClean="0">
                <a:latin typeface="Kristen ITC" pitchFamily="66" charset="0"/>
              </a:rPr>
              <a:t> adjectives </a:t>
            </a:r>
            <a:r>
              <a:rPr lang="fr-FR" sz="3200" dirty="0" err="1" smtClean="0">
                <a:latin typeface="Kristen ITC" pitchFamily="66" charset="0"/>
              </a:rPr>
              <a:t>from</a:t>
            </a:r>
            <a:r>
              <a:rPr lang="fr-FR" sz="3200" dirty="0" smtClean="0">
                <a:latin typeface="Kristen ITC" pitchFamily="66" charset="0"/>
              </a:rPr>
              <a:t> the </a:t>
            </a:r>
            <a:r>
              <a:rPr lang="fr-FR" sz="3200" dirty="0" err="1" smtClean="0">
                <a:latin typeface="Kristen ITC" pitchFamily="66" charset="0"/>
              </a:rPr>
              <a:t>worksheet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add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them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description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809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45</Words>
  <Application>Microsoft Office PowerPoint</Application>
  <PresentationFormat>On-screen Show (4:3)</PresentationFormat>
  <Paragraphs>9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26</cp:revision>
  <dcterms:created xsi:type="dcterms:W3CDTF">2011-09-14T23:22:57Z</dcterms:created>
  <dcterms:modified xsi:type="dcterms:W3CDTF">2011-10-24T18:34:30Z</dcterms:modified>
</cp:coreProperties>
</file>